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8"/>
  </p:notesMasterIdLst>
  <p:sldIdLst>
    <p:sldId id="257" r:id="rId5"/>
    <p:sldId id="261" r:id="rId6"/>
    <p:sldId id="260" r:id="rId7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F7FF"/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12" d="100"/>
          <a:sy n="112" d="100"/>
        </p:scale>
        <p:origin x="918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69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29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opherCantrell/class-HTMLCSS/tree/master/Exercise4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90800" y="438150"/>
            <a:ext cx="5105400" cy="609600"/>
          </a:xfrm>
        </p:spPr>
        <p:txBody>
          <a:bodyPr/>
          <a:lstStyle/>
          <a:p>
            <a:pPr algn="ctr"/>
            <a:r>
              <a:rPr lang="en-US" dirty="0"/>
              <a:t>Exercise 2: Thumbnails</a:t>
            </a:r>
          </a:p>
        </p:txBody>
      </p:sp>
      <p:pic>
        <p:nvPicPr>
          <p:cNvPr id="1028" name="Picture 4" descr="C:\Users\tophe\AppData\Local\Temp\SNAGHTMLdce6f4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123950"/>
            <a:ext cx="55626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95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2: Thumbnails</a:t>
            </a:r>
          </a:p>
        </p:txBody>
      </p:sp>
      <p:sp>
        <p:nvSpPr>
          <p:cNvPr id="6" name="Rectangle 5"/>
          <p:cNvSpPr/>
          <p:nvPr/>
        </p:nvSpPr>
        <p:spPr>
          <a:xfrm>
            <a:off x="792622" y="1460595"/>
            <a:ext cx="75438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2000" dirty="0">
                <a:solidFill>
                  <a:schemeClr val="tx2">
                    <a:lumMod val="50000"/>
                  </a:schemeClr>
                </a:solidFill>
                <a:latin typeface="Palatino Linotype" panose="02040502050505030304" pitchFamily="18" charset="0"/>
              </a:rPr>
              <a:t>Rework the Mushroom web site to use thumbnails.</a:t>
            </a:r>
          </a:p>
        </p:txBody>
      </p:sp>
      <p:sp>
        <p:nvSpPr>
          <p:cNvPr id="5" name="Rectangle 4"/>
          <p:cNvSpPr/>
          <p:nvPr/>
        </p:nvSpPr>
        <p:spPr>
          <a:xfrm>
            <a:off x="762000" y="1860705"/>
            <a:ext cx="6781800" cy="3145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your own files from the previous exercise or download the solution:</a:t>
            </a:r>
          </a:p>
          <a:p>
            <a:pPr lvl="0">
              <a:spcBef>
                <a:spcPct val="20000"/>
              </a:spcBef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1">
              <a:spcBef>
                <a:spcPct val="20000"/>
              </a:spcBef>
            </a:pPr>
            <a:r>
              <a:rPr lang="en-US" sz="1200" dirty="0">
                <a:solidFill>
                  <a:srgbClr val="0070C0"/>
                </a:solidFill>
                <a:latin typeface="Palatino Linotype" panose="02040502050505030304" pitchFamily="18" charset="0"/>
              </a:rPr>
              <a:t>https://github.com/topherCantrell/class-HTMLCSS/tree/master/Exercise1/solution</a:t>
            </a: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Create a directory structure for the HTML and images.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Resize the images to make thumbnails.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Palatino Linotype" panose="02040502050505030304" pitchFamily="18" charset="0"/>
              </a:rPr>
              <a:t>Each journal entry should be its own HTML page.</a:t>
            </a:r>
          </a:p>
          <a:p>
            <a:pPr marL="342900" lvl="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909CAB-99FF-47F7-87AB-B31DB6F12358}"/>
              </a:ext>
            </a:extLst>
          </p:cNvPr>
          <p:cNvSpPr/>
          <p:nvPr/>
        </p:nvSpPr>
        <p:spPr>
          <a:xfrm>
            <a:off x="1447800" y="824313"/>
            <a:ext cx="6275715" cy="56630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  <a:hlinkClick r:id="rId3"/>
              </a:rPr>
              <a:t>https://github.com/topherCantrell/class-HTMLCSS/tree/master/Exercise2</a:t>
            </a: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505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77788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2: Thumbnails</a:t>
            </a:r>
          </a:p>
        </p:txBody>
      </p:sp>
      <p:sp>
        <p:nvSpPr>
          <p:cNvPr id="6" name="Text Box 2"/>
          <p:cNvSpPr txBox="1"/>
          <p:nvPr/>
        </p:nvSpPr>
        <p:spPr>
          <a:xfrm>
            <a:off x="2819400" y="895350"/>
            <a:ext cx="3352800" cy="3865562"/>
          </a:xfrm>
          <a:prstGeom prst="rect">
            <a:avLst/>
          </a:prstGeom>
          <a:solidFill>
            <a:srgbClr val="EBF7FF"/>
          </a:solidFill>
          <a:ln w="6350">
            <a:solidFill>
              <a:schemeClr val="accent1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600" b="1" dirty="0">
                <a:effectLst/>
                <a:latin typeface="Bradley Hand ITC" panose="03070402050302030203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The Fun Guy (get it?)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Bradley Hand ITC" panose="03070402050302030203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Pictures of awesome …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Bradley Hand ITC" panose="03070402050302030203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January 2015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Bradley Hand ITC" panose="03070402050302030203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March 2015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Bradley Hand ITC" panose="03070402050302030203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June 2015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8" name="Rectangle: Folded Corner 7"/>
          <p:cNvSpPr/>
          <p:nvPr/>
        </p:nvSpPr>
        <p:spPr>
          <a:xfrm>
            <a:off x="3598373" y="2258900"/>
            <a:ext cx="311787" cy="372608"/>
          </a:xfrm>
          <a:prstGeom prst="foldedCorne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1" name="Rectangle: Folded Corner 10"/>
          <p:cNvSpPr/>
          <p:nvPr/>
        </p:nvSpPr>
        <p:spPr>
          <a:xfrm>
            <a:off x="3092000" y="2254704"/>
            <a:ext cx="311787" cy="372608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2" name="Rectangle: Folded Corner 11"/>
          <p:cNvSpPr/>
          <p:nvPr/>
        </p:nvSpPr>
        <p:spPr>
          <a:xfrm>
            <a:off x="4108110" y="2254704"/>
            <a:ext cx="311787" cy="372608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3" name="Rectangle: Folded Corner 12"/>
          <p:cNvSpPr/>
          <p:nvPr/>
        </p:nvSpPr>
        <p:spPr>
          <a:xfrm>
            <a:off x="3091999" y="3203008"/>
            <a:ext cx="311787" cy="372608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4" name="Rectangle: Folded Corner 13"/>
          <p:cNvSpPr/>
          <p:nvPr/>
        </p:nvSpPr>
        <p:spPr>
          <a:xfrm>
            <a:off x="3598373" y="3216729"/>
            <a:ext cx="311787" cy="372608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5" name="Rectangle: Folded Corner 14"/>
          <p:cNvSpPr/>
          <p:nvPr/>
        </p:nvSpPr>
        <p:spPr>
          <a:xfrm>
            <a:off x="4104747" y="3220925"/>
            <a:ext cx="311787" cy="372608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6" name="Rectangle: Folded Corner 15"/>
          <p:cNvSpPr/>
          <p:nvPr/>
        </p:nvSpPr>
        <p:spPr>
          <a:xfrm>
            <a:off x="3091999" y="4185216"/>
            <a:ext cx="311787" cy="372608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219200" y="104775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62000" y="1426607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</a:rPr>
              <a:t>Description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219200" y="272415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</a:rPr>
              <a:t>Months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24375" y="4000045"/>
            <a:ext cx="132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Thumbnails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24400" y="1795939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Placeholder (no image for journal entry)</a:t>
            </a:r>
          </a:p>
        </p:txBody>
      </p:sp>
      <p:cxnSp>
        <p:nvCxnSpPr>
          <p:cNvPr id="23" name="Straight Arrow Connector 22"/>
          <p:cNvCxnSpPr>
            <a:cxnSpLocks/>
          </p:cNvCxnSpPr>
          <p:nvPr/>
        </p:nvCxnSpPr>
        <p:spPr>
          <a:xfrm flipV="1">
            <a:off x="2165125" y="1181100"/>
            <a:ext cx="730475" cy="7208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cxnSpLocks/>
          </p:cNvCxnSpPr>
          <p:nvPr/>
        </p:nvCxnSpPr>
        <p:spPr>
          <a:xfrm>
            <a:off x="2193700" y="1625044"/>
            <a:ext cx="7019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cxnSpLocks/>
          </p:cNvCxnSpPr>
          <p:nvPr/>
        </p:nvCxnSpPr>
        <p:spPr>
          <a:xfrm flipV="1">
            <a:off x="2117500" y="2165271"/>
            <a:ext cx="701900" cy="71127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cxnSpLocks/>
            <a:stCxn id="19" idx="3"/>
          </p:cNvCxnSpPr>
          <p:nvPr/>
        </p:nvCxnSpPr>
        <p:spPr>
          <a:xfrm>
            <a:off x="2133600" y="2908816"/>
            <a:ext cx="711425" cy="46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cxnSpLocks/>
          </p:cNvCxnSpPr>
          <p:nvPr/>
        </p:nvCxnSpPr>
        <p:spPr>
          <a:xfrm>
            <a:off x="2117500" y="2944139"/>
            <a:ext cx="718000" cy="8444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cxnSpLocks/>
          </p:cNvCxnSpPr>
          <p:nvPr/>
        </p:nvCxnSpPr>
        <p:spPr>
          <a:xfrm flipH="1" flipV="1">
            <a:off x="3313456" y="2700853"/>
            <a:ext cx="1182344" cy="14016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cxnSpLocks/>
            <a:stCxn id="20" idx="1"/>
          </p:cNvCxnSpPr>
          <p:nvPr/>
        </p:nvCxnSpPr>
        <p:spPr>
          <a:xfrm flipH="1">
            <a:off x="3461201" y="4184711"/>
            <a:ext cx="1063174" cy="10250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cxnSpLocks/>
            <a:stCxn id="21" idx="1"/>
            <a:endCxn id="8" idx="3"/>
          </p:cNvCxnSpPr>
          <p:nvPr/>
        </p:nvCxnSpPr>
        <p:spPr>
          <a:xfrm flipH="1">
            <a:off x="3910160" y="2119105"/>
            <a:ext cx="814240" cy="3260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C:\Users\tophe\AppData\Local\Temp\SNAGHTMLdd23d5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3657" y="2441008"/>
            <a:ext cx="2218163" cy="2081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312034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3535</TotalTime>
  <Words>123</Words>
  <Application>Microsoft Office PowerPoint</Application>
  <PresentationFormat>On-screen Show (16:9)</PresentationFormat>
  <Paragraphs>30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Bradley Hand ITC</vt:lpstr>
      <vt:lpstr>Calibri</vt:lpstr>
      <vt:lpstr>Palatino Linotype</vt:lpstr>
      <vt:lpstr>Times New Roman</vt:lpstr>
      <vt:lpstr>Class</vt:lpstr>
      <vt:lpstr>Exercise</vt:lpstr>
      <vt:lpstr>Solution</vt:lpstr>
      <vt:lpstr>Quiz</vt:lpstr>
      <vt:lpstr>Exercise 2: Thumbnails</vt:lpstr>
      <vt:lpstr>Exercise 2: Thumbnails</vt:lpstr>
      <vt:lpstr>Exercise 2: Thumbnails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133</cp:revision>
  <cp:lastPrinted>2015-07-06T21:44:19Z</cp:lastPrinted>
  <dcterms:created xsi:type="dcterms:W3CDTF">2015-07-04T21:12:26Z</dcterms:created>
  <dcterms:modified xsi:type="dcterms:W3CDTF">2017-06-14T23:35:54Z</dcterms:modified>
</cp:coreProperties>
</file>

<file path=docProps/thumbnail.jpeg>
</file>